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6" r:id="rId5"/>
    <p:sldId id="257" r:id="rId6"/>
    <p:sldId id="258" r:id="rId7"/>
    <p:sldId id="267" r:id="rId8"/>
    <p:sldId id="26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1" r:id="rId17"/>
    <p:sldId id="272" r:id="rId18"/>
    <p:sldId id="269" r:id="rId19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19105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0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08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0922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3680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5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0919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1127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6447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9307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85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34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149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5667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8742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342195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66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71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37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41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3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9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928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239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0782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3317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14092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5514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696244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236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0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76536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4064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77444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58313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4938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9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5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0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485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5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841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4592-5028-68C9-C427-9836D503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3396"/>
            <a:ext cx="6535271" cy="1691208"/>
          </a:xfrm>
        </p:spPr>
        <p:txBody>
          <a:bodyPr/>
          <a:lstStyle/>
          <a:p>
            <a:r>
              <a:rPr lang="en-US" sz="4800" dirty="0">
                <a:latin typeface="Bahnschrift SemiBold" panose="020B0502040204020203" pitchFamily="34" charset="0"/>
              </a:rPr>
              <a:t>Baseball Exploratory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E5758-EE79-4606-824B-348387995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4808"/>
            <a:ext cx="5336863" cy="1858415"/>
          </a:xfrm>
        </p:spPr>
        <p:txBody>
          <a:bodyPr/>
          <a:lstStyle/>
          <a:p>
            <a:r>
              <a:rPr lang="en-US" sz="2800" dirty="0">
                <a:latin typeface="Bahnschrift Light Condensed" panose="020B0502040204020203" pitchFamily="34" charset="0"/>
              </a:rPr>
              <a:t>Project 1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Grace Palmer, Devin Trapp, Ryan Vasquez, Alec Banerji, Ashley </a:t>
            </a:r>
            <a:r>
              <a:rPr lang="en-US" dirty="0" err="1">
                <a:latin typeface="Bahnschrift Light Condensed" panose="020B0502040204020203" pitchFamily="34" charset="0"/>
              </a:rPr>
              <a:t>Paillet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5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51F0-4EA6-D531-6974-35F637E8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E314F6-A7AC-15F9-F32F-42E17FD1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75" y="1690688"/>
            <a:ext cx="8293649" cy="46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7269-D116-6A6D-454F-742A1DFA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AB2ACC-7413-173E-660B-8C82A753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60" y="1628775"/>
            <a:ext cx="8150481" cy="4678363"/>
          </a:xfrm>
        </p:spPr>
      </p:pic>
    </p:spTree>
    <p:extLst>
      <p:ext uri="{BB962C8B-B14F-4D97-AF65-F5344CB8AC3E}">
        <p14:creationId xmlns:p14="http://schemas.microsoft.com/office/powerpoint/2010/main" val="19828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7754-0E95-A377-033A-5A26B144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F0CDA-9781-EADB-719D-803C025B1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770" y="1628775"/>
            <a:ext cx="8210460" cy="4678363"/>
          </a:xfrm>
        </p:spPr>
      </p:pic>
    </p:spTree>
    <p:extLst>
      <p:ext uri="{BB962C8B-B14F-4D97-AF65-F5344CB8AC3E}">
        <p14:creationId xmlns:p14="http://schemas.microsoft.com/office/powerpoint/2010/main" val="33817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7CC8-5B88-23D3-3D17-8F1A0FD4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 (Grace)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6DF53-2C6A-7BF7-96AD-13D7E8270A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3596"/>
            <a:ext cx="5370512" cy="414872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3A25B-B292-133F-C31F-4EE009290A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5294" y="1893596"/>
            <a:ext cx="5123783" cy="41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F7CD-D914-CB95-AE5D-1ADF74EB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 (Grace)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B4801-4137-DD8F-C74D-895438CFE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0488"/>
            <a:ext cx="5370512" cy="415493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620482-EE75-7D1C-33E2-9E4D3A442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88027"/>
            <a:ext cx="5370513" cy="4159859"/>
          </a:xfrm>
        </p:spPr>
      </p:pic>
    </p:spTree>
    <p:extLst>
      <p:ext uri="{BB962C8B-B14F-4D97-AF65-F5344CB8AC3E}">
        <p14:creationId xmlns:p14="http://schemas.microsoft.com/office/powerpoint/2010/main" val="187747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D2AD-0326-B04D-F05C-61BF7F4B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Conclusion (Grace)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B297-DA32-4F12-919E-06A41F46A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BA and OPS correlate highly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Limitations of dataset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Further analysis opportunities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3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1049-3F2D-8F03-8E9E-31EB7A51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Proposal and Goals (Ryan)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8014-7D04-63B1-E992-0E79085C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What stats correlate most closely with scoring runs?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BA &amp; OPS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What unexpected trends can we uncover?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HR &amp; SB</a:t>
            </a:r>
          </a:p>
        </p:txBody>
      </p:sp>
    </p:spTree>
    <p:extLst>
      <p:ext uri="{BB962C8B-B14F-4D97-AF65-F5344CB8AC3E}">
        <p14:creationId xmlns:p14="http://schemas.microsoft.com/office/powerpoint/2010/main" val="265730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0FB-1314-5534-6D10-06F5CD8E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Creating a Workable </a:t>
            </a:r>
            <a:r>
              <a:rPr lang="en-US" dirty="0" err="1">
                <a:latin typeface="Bahnschrift SemiBold" panose="020B0502040204020203" pitchFamily="34" charset="0"/>
              </a:rPr>
              <a:t>DataFrame</a:t>
            </a:r>
            <a:r>
              <a:rPr lang="en-US" dirty="0">
                <a:latin typeface="Bahnschrift SemiBold" panose="020B0502040204020203" pitchFamily="34" charset="0"/>
              </a:rPr>
              <a:t> (Alec)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C393-BE96-154C-E49D-8EF025C4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Cleaning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Renaming &amp; removing columns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Refining timeframe by removing rows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Creating columns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Calculating averages to compare stats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Calculating correlation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Identifying strong positive and negative correlations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4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B583-4DFB-54FE-D3F2-F2E189B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ANOVA (Ashley)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16CF9-3FA9-7399-A904-78943C6FC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4381904"/>
            <a:ext cx="94107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AD8B-3FD2-7ADF-DB3C-E90091AF8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266950"/>
            <a:ext cx="9144000" cy="1162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2BB9C-21CA-E954-C9FC-6FCF22B94748}"/>
              </a:ext>
            </a:extLst>
          </p:cNvPr>
          <p:cNvSpPr txBox="1"/>
          <p:nvPr/>
        </p:nvSpPr>
        <p:spPr>
          <a:xfrm>
            <a:off x="624418" y="1528888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Batting Average by Decade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F19AC-368C-8047-2AAB-755C6C4BA784}"/>
              </a:ext>
            </a:extLst>
          </p:cNvPr>
          <p:cNvSpPr txBox="1"/>
          <p:nvPr/>
        </p:nvSpPr>
        <p:spPr>
          <a:xfrm>
            <a:off x="624418" y="3643842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Runs per Game</a:t>
            </a:r>
          </a:p>
        </p:txBody>
      </p:sp>
    </p:spTree>
    <p:extLst>
      <p:ext uri="{BB962C8B-B14F-4D97-AF65-F5344CB8AC3E}">
        <p14:creationId xmlns:p14="http://schemas.microsoft.com/office/powerpoint/2010/main" val="39259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43D8-6228-0B4B-A56C-2BC29E9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ANOVA (Ashley)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94D1F-D363-A7DF-590C-A9BF3310C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082282"/>
            <a:ext cx="9829800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108C9-8F9F-09B8-BCA9-9006B731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4012568"/>
            <a:ext cx="9696450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D9A28-9597-9A89-619B-474E4E1AE8C9}"/>
              </a:ext>
            </a:extLst>
          </p:cNvPr>
          <p:cNvSpPr txBox="1"/>
          <p:nvPr/>
        </p:nvSpPr>
        <p:spPr>
          <a:xfrm>
            <a:off x="624418" y="1436554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Strikeouts per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0D29C-C96C-AC9A-0073-E4C29A9EAE95}"/>
              </a:ext>
            </a:extLst>
          </p:cNvPr>
          <p:cNvSpPr txBox="1"/>
          <p:nvPr/>
        </p:nvSpPr>
        <p:spPr>
          <a:xfrm>
            <a:off x="624418" y="3366840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Homeruns per Game</a:t>
            </a:r>
          </a:p>
        </p:txBody>
      </p:sp>
    </p:spTree>
    <p:extLst>
      <p:ext uri="{BB962C8B-B14F-4D97-AF65-F5344CB8AC3E}">
        <p14:creationId xmlns:p14="http://schemas.microsoft.com/office/powerpoint/2010/main" val="73592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2C87-0033-CEDB-2A16-AFD6761B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DACB5-08D0-158C-DF8B-1C23C28F6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070" y="1628775"/>
            <a:ext cx="5713860" cy="4678363"/>
          </a:xfrm>
        </p:spPr>
      </p:pic>
    </p:spTree>
    <p:extLst>
      <p:ext uri="{BB962C8B-B14F-4D97-AF65-F5344CB8AC3E}">
        <p14:creationId xmlns:p14="http://schemas.microsoft.com/office/powerpoint/2010/main" val="273544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DEB7-9AC9-6C3E-785B-AA796937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606F0-2004-CBC0-3DC5-5763D00B0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328" y="1628775"/>
            <a:ext cx="5711345" cy="4678363"/>
          </a:xfrm>
        </p:spPr>
      </p:pic>
    </p:spTree>
    <p:extLst>
      <p:ext uri="{BB962C8B-B14F-4D97-AF65-F5344CB8AC3E}">
        <p14:creationId xmlns:p14="http://schemas.microsoft.com/office/powerpoint/2010/main" val="326349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6EF6-90B5-E8F7-6E8C-73DD1CFB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3A0C1-CD84-C158-7A84-D26EBC21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315" y="1628775"/>
            <a:ext cx="5881370" cy="4678363"/>
          </a:xfrm>
        </p:spPr>
      </p:pic>
    </p:spTree>
    <p:extLst>
      <p:ext uri="{BB962C8B-B14F-4D97-AF65-F5344CB8AC3E}">
        <p14:creationId xmlns:p14="http://schemas.microsoft.com/office/powerpoint/2010/main" val="167614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49C-5064-9FC2-96A2-BE13ED90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0DA7-4A70-E0DD-DC06-66E94306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Binning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Reorganizing data by decade for further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702184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4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130</TotalTime>
  <Words>187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Bahnschrift Light Condensed</vt:lpstr>
      <vt:lpstr>Bahnschrift SemiBold</vt:lpstr>
      <vt:lpstr>Bahnschrift SemiCondensed</vt:lpstr>
      <vt:lpstr>Calibri</vt:lpstr>
      <vt:lpstr>Georgia</vt:lpstr>
      <vt:lpstr>Theme1</vt:lpstr>
      <vt:lpstr>Custom Design</vt:lpstr>
      <vt:lpstr>1_Theme1</vt:lpstr>
      <vt:lpstr>1_Custom Design</vt:lpstr>
      <vt:lpstr>Baseball Exploratory Analysis</vt:lpstr>
      <vt:lpstr>Proposal and Goals (Ryan)</vt:lpstr>
      <vt:lpstr>Creating a Workable DataFrame (Alec)</vt:lpstr>
      <vt:lpstr>ANOVA (Ashley)</vt:lpstr>
      <vt:lpstr>ANOVA (Ashley)</vt:lpstr>
      <vt:lpstr>Scatter Plots &amp; Linear Regression (Ryan)</vt:lpstr>
      <vt:lpstr>Scatter Plots &amp; Linear Regression (Ryan)</vt:lpstr>
      <vt:lpstr>Scatter Plots &amp; Linear Regression (Ryan)</vt:lpstr>
      <vt:lpstr>Analyzing by Decade (Devin)</vt:lpstr>
      <vt:lpstr>Analyzing by Decade (Devin)</vt:lpstr>
      <vt:lpstr>Analyzing by Decade (Devin)</vt:lpstr>
      <vt:lpstr>Analyzing by Decade (Devin)</vt:lpstr>
      <vt:lpstr>Box and Whisker Plots (Grace)</vt:lpstr>
      <vt:lpstr>Box and Whisker Plots (Grace)</vt:lpstr>
      <vt:lpstr>Conclusion (Grace)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Exploratory Analysis</dc:title>
  <dc:creator>Grace</dc:creator>
  <cp:lastModifiedBy>Grace</cp:lastModifiedBy>
  <cp:revision>5</cp:revision>
  <dcterms:created xsi:type="dcterms:W3CDTF">2023-08-01T07:44:35Z</dcterms:created>
  <dcterms:modified xsi:type="dcterms:W3CDTF">2023-08-03T01:36:07Z</dcterms:modified>
</cp:coreProperties>
</file>